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7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jpg"/><Relationship Id="rId1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9.jpg"/><Relationship Id="rId17" Type="http://schemas.openxmlformats.org/officeDocument/2006/relationships/image" Target="../media/image5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jpg"/><Relationship Id="rId5" Type="http://schemas.openxmlformats.org/officeDocument/2006/relationships/image" Target="../media/image25.jpeg"/><Relationship Id="rId15" Type="http://schemas.openxmlformats.org/officeDocument/2006/relationships/image" Target="../media/image32.png"/><Relationship Id="rId10" Type="http://schemas.openxmlformats.org/officeDocument/2006/relationships/image" Target="../media/image27.jpg"/><Relationship Id="rId19" Type="http://schemas.openxmlformats.org/officeDocument/2006/relationships/image" Target="../media/image6.png"/><Relationship Id="rId4" Type="http://schemas.openxmlformats.org/officeDocument/2006/relationships/image" Target="../media/image24.jpeg"/><Relationship Id="rId9" Type="http://schemas.openxmlformats.org/officeDocument/2006/relationships/image" Target="../media/image2.PNG"/><Relationship Id="rId1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1"/>
            <a:ext cx="12192000" cy="67700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62" y="19850"/>
            <a:ext cx="4467225" cy="145493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74" y="-82911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8811298" y="1413978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171718" y="2205461"/>
            <a:ext cx="2446985" cy="401821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7" y="36412"/>
            <a:ext cx="2777544" cy="1619633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807860" y="2213660"/>
            <a:ext cx="5834130" cy="27174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21" y="2304573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21" y="3514000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49" y="2304574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49" y="3514001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73" y="2304572"/>
            <a:ext cx="1867278" cy="252734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2807860" y="5013316"/>
            <a:ext cx="5834130" cy="121035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3993014" y="5224383"/>
            <a:ext cx="3145135" cy="67534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147" y="2232208"/>
            <a:ext cx="3179721" cy="971550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6731" y="3479710"/>
            <a:ext cx="3163551" cy="9906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56731" y="5951266"/>
            <a:ext cx="3085038" cy="296638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1443" y="4735523"/>
            <a:ext cx="3040326" cy="1047750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438</Words>
  <Application>Microsoft Office PowerPoint</Application>
  <PresentationFormat>Panorámica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50</cp:revision>
  <dcterms:created xsi:type="dcterms:W3CDTF">2021-07-15T13:42:09Z</dcterms:created>
  <dcterms:modified xsi:type="dcterms:W3CDTF">2021-07-20T07:38:23Z</dcterms:modified>
</cp:coreProperties>
</file>